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sldIdLst>
    <p:sldId id="256" r:id="rId2"/>
    <p:sldId id="257" r:id="rId3"/>
  </p:sldIdLst>
  <p:sldSz cx="10688638" cy="7562850"/>
  <p:notesSz cx="6858000" cy="9144000"/>
  <p:defaultTextStyle>
    <a:defPPr>
      <a:defRPr lang="sv-SE"/>
    </a:defPPr>
    <a:lvl1pPr marL="0" algn="l" defTabSz="5213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373" algn="l" defTabSz="5213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744" algn="l" defTabSz="5213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117" algn="l" defTabSz="5213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489" algn="l" defTabSz="5213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6860" algn="l" defTabSz="5213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233" algn="l" defTabSz="5213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9605" algn="l" defTabSz="5213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0977" algn="l" defTabSz="5213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E2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1148" y="72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01648" y="2349387"/>
            <a:ext cx="9085342" cy="1621111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603297" y="4285615"/>
            <a:ext cx="7482047" cy="19327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4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2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34432" y="7009643"/>
            <a:ext cx="2494016" cy="402652"/>
          </a:xfrm>
          <a:prstGeom prst="rect">
            <a:avLst/>
          </a:prstGeom>
        </p:spPr>
        <p:txBody>
          <a:bodyPr/>
          <a:lstStyle/>
          <a:p>
            <a:fld id="{753E70F3-BAAD-8646-A24E-B5C0B8CC09F2}" type="datetimeFigureOut">
              <a:rPr lang="sv-SE" smtClean="0"/>
              <a:t>2017-01-26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651953" y="7009643"/>
            <a:ext cx="3384735" cy="402652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660190" y="7009643"/>
            <a:ext cx="2494016" cy="402652"/>
          </a:xfrm>
          <a:prstGeom prst="rect">
            <a:avLst/>
          </a:prstGeom>
        </p:spPr>
        <p:txBody>
          <a:bodyPr/>
          <a:lstStyle/>
          <a:p>
            <a:fld id="{F89E66E9-74CB-D144-B0FA-9CFCC78169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1210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4432" y="302866"/>
            <a:ext cx="9619774" cy="1260475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534432" y="1764667"/>
            <a:ext cx="9619774" cy="499113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34432" y="7009643"/>
            <a:ext cx="2494016" cy="402652"/>
          </a:xfrm>
          <a:prstGeom prst="rect">
            <a:avLst/>
          </a:prstGeom>
        </p:spPr>
        <p:txBody>
          <a:bodyPr/>
          <a:lstStyle/>
          <a:p>
            <a:fld id="{C816932C-E129-B443-9001-4EA39F6144A4}" type="datetimeFigureOut">
              <a:rPr lang="sv-SE" smtClean="0"/>
              <a:t>2017-01-26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651953" y="7009643"/>
            <a:ext cx="3384735" cy="402652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660190" y="7009643"/>
            <a:ext cx="2494016" cy="402652"/>
          </a:xfrm>
          <a:prstGeom prst="rect">
            <a:avLst/>
          </a:prstGeom>
        </p:spPr>
        <p:txBody>
          <a:bodyPr/>
          <a:lstStyle/>
          <a:p>
            <a:fld id="{FCE21ACF-D858-A047-837B-B59EA29BD8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4750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749262" y="302865"/>
            <a:ext cx="2404944" cy="6452932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534433" y="302865"/>
            <a:ext cx="7036687" cy="645293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34432" y="7009643"/>
            <a:ext cx="2494016" cy="402652"/>
          </a:xfrm>
          <a:prstGeom prst="rect">
            <a:avLst/>
          </a:prstGeom>
        </p:spPr>
        <p:txBody>
          <a:bodyPr/>
          <a:lstStyle/>
          <a:p>
            <a:fld id="{C816932C-E129-B443-9001-4EA39F6144A4}" type="datetimeFigureOut">
              <a:rPr lang="sv-SE" smtClean="0"/>
              <a:t>2017-01-26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651953" y="7009643"/>
            <a:ext cx="3384735" cy="402652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660190" y="7009643"/>
            <a:ext cx="2494016" cy="402652"/>
          </a:xfrm>
          <a:prstGeom prst="rect">
            <a:avLst/>
          </a:prstGeom>
        </p:spPr>
        <p:txBody>
          <a:bodyPr/>
          <a:lstStyle/>
          <a:p>
            <a:fld id="{FCE21ACF-D858-A047-837B-B59EA29BD8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573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4432" y="302866"/>
            <a:ext cx="9619774" cy="1260475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34432" y="1764667"/>
            <a:ext cx="9619774" cy="49911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34432" y="7009643"/>
            <a:ext cx="2494016" cy="402652"/>
          </a:xfrm>
          <a:prstGeom prst="rect">
            <a:avLst/>
          </a:prstGeom>
        </p:spPr>
        <p:txBody>
          <a:bodyPr/>
          <a:lstStyle/>
          <a:p>
            <a:fld id="{753E70F3-BAAD-8646-A24E-B5C0B8CC09F2}" type="datetimeFigureOut">
              <a:rPr lang="sv-SE" smtClean="0"/>
              <a:t>2017-01-26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651953" y="7009643"/>
            <a:ext cx="3384735" cy="402652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660190" y="7009643"/>
            <a:ext cx="2494016" cy="402652"/>
          </a:xfrm>
          <a:prstGeom prst="rect">
            <a:avLst/>
          </a:prstGeom>
        </p:spPr>
        <p:txBody>
          <a:bodyPr/>
          <a:lstStyle/>
          <a:p>
            <a:fld id="{F89E66E9-74CB-D144-B0FA-9CFCC78169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1514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44329" y="4859833"/>
            <a:ext cx="9085342" cy="1502066"/>
          </a:xfrm>
          <a:prstGeom prst="rect">
            <a:avLst/>
          </a:prstGeo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44329" y="3205460"/>
            <a:ext cx="9085342" cy="165437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7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74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1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4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8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2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6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09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34432" y="7009643"/>
            <a:ext cx="2494016" cy="402652"/>
          </a:xfrm>
          <a:prstGeom prst="rect">
            <a:avLst/>
          </a:prstGeom>
        </p:spPr>
        <p:txBody>
          <a:bodyPr/>
          <a:lstStyle/>
          <a:p>
            <a:fld id="{C816932C-E129-B443-9001-4EA39F6144A4}" type="datetimeFigureOut">
              <a:rPr lang="sv-SE" smtClean="0"/>
              <a:t>2017-01-26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651953" y="7009643"/>
            <a:ext cx="3384735" cy="402652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660190" y="7009643"/>
            <a:ext cx="2494016" cy="402652"/>
          </a:xfrm>
          <a:prstGeom prst="rect">
            <a:avLst/>
          </a:prstGeom>
        </p:spPr>
        <p:txBody>
          <a:bodyPr/>
          <a:lstStyle/>
          <a:p>
            <a:fld id="{FCE21ACF-D858-A047-837B-B59EA29BD8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7096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4432" y="302866"/>
            <a:ext cx="9619774" cy="1260475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34432" y="1764667"/>
            <a:ext cx="4720815" cy="499113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433391" y="1764667"/>
            <a:ext cx="4720815" cy="499113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534432" y="7009643"/>
            <a:ext cx="2494016" cy="402652"/>
          </a:xfrm>
          <a:prstGeom prst="rect">
            <a:avLst/>
          </a:prstGeom>
        </p:spPr>
        <p:txBody>
          <a:bodyPr/>
          <a:lstStyle/>
          <a:p>
            <a:fld id="{C816932C-E129-B443-9001-4EA39F6144A4}" type="datetimeFigureOut">
              <a:rPr lang="sv-SE" smtClean="0"/>
              <a:t>2017-01-26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651953" y="7009643"/>
            <a:ext cx="3384735" cy="402652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7660190" y="7009643"/>
            <a:ext cx="2494016" cy="402652"/>
          </a:xfrm>
          <a:prstGeom prst="rect">
            <a:avLst/>
          </a:prstGeom>
        </p:spPr>
        <p:txBody>
          <a:bodyPr/>
          <a:lstStyle/>
          <a:p>
            <a:fld id="{FCE21ACF-D858-A047-837B-B59EA29BD8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9273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4432" y="302866"/>
            <a:ext cx="9619774" cy="1260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34432" y="1692890"/>
            <a:ext cx="4722671" cy="70551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 b="1"/>
            </a:lvl1pPr>
            <a:lvl2pPr marL="521373" indent="0">
              <a:buNone/>
              <a:defRPr sz="2300" b="1"/>
            </a:lvl2pPr>
            <a:lvl3pPr marL="1042744" indent="0">
              <a:buNone/>
              <a:defRPr sz="2100" b="1"/>
            </a:lvl3pPr>
            <a:lvl4pPr marL="1564117" indent="0">
              <a:buNone/>
              <a:defRPr sz="1800" b="1"/>
            </a:lvl4pPr>
            <a:lvl5pPr marL="2085489" indent="0">
              <a:buNone/>
              <a:defRPr sz="1800" b="1"/>
            </a:lvl5pPr>
            <a:lvl6pPr marL="2606860" indent="0">
              <a:buNone/>
              <a:defRPr sz="1800" b="1"/>
            </a:lvl6pPr>
            <a:lvl7pPr marL="3128233" indent="0">
              <a:buNone/>
              <a:defRPr sz="1800" b="1"/>
            </a:lvl7pPr>
            <a:lvl8pPr marL="3649605" indent="0">
              <a:buNone/>
              <a:defRPr sz="1800" b="1"/>
            </a:lvl8pPr>
            <a:lvl9pPr marL="4170977" indent="0">
              <a:buNone/>
              <a:defRPr sz="18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34432" y="2398405"/>
            <a:ext cx="4722671" cy="4357393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429680" y="1692890"/>
            <a:ext cx="4724526" cy="70551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 b="1"/>
            </a:lvl1pPr>
            <a:lvl2pPr marL="521373" indent="0">
              <a:buNone/>
              <a:defRPr sz="2300" b="1"/>
            </a:lvl2pPr>
            <a:lvl3pPr marL="1042744" indent="0">
              <a:buNone/>
              <a:defRPr sz="2100" b="1"/>
            </a:lvl3pPr>
            <a:lvl4pPr marL="1564117" indent="0">
              <a:buNone/>
              <a:defRPr sz="1800" b="1"/>
            </a:lvl4pPr>
            <a:lvl5pPr marL="2085489" indent="0">
              <a:buNone/>
              <a:defRPr sz="1800" b="1"/>
            </a:lvl5pPr>
            <a:lvl6pPr marL="2606860" indent="0">
              <a:buNone/>
              <a:defRPr sz="1800" b="1"/>
            </a:lvl6pPr>
            <a:lvl7pPr marL="3128233" indent="0">
              <a:buNone/>
              <a:defRPr sz="1800" b="1"/>
            </a:lvl7pPr>
            <a:lvl8pPr marL="3649605" indent="0">
              <a:buNone/>
              <a:defRPr sz="1800" b="1"/>
            </a:lvl8pPr>
            <a:lvl9pPr marL="4170977" indent="0">
              <a:buNone/>
              <a:defRPr sz="18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429680" y="2398405"/>
            <a:ext cx="4724526" cy="4357393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534432" y="7009643"/>
            <a:ext cx="2494016" cy="402652"/>
          </a:xfrm>
          <a:prstGeom prst="rect">
            <a:avLst/>
          </a:prstGeom>
        </p:spPr>
        <p:txBody>
          <a:bodyPr/>
          <a:lstStyle/>
          <a:p>
            <a:fld id="{C816932C-E129-B443-9001-4EA39F6144A4}" type="datetimeFigureOut">
              <a:rPr lang="sv-SE" smtClean="0"/>
              <a:t>2017-01-26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3651953" y="7009643"/>
            <a:ext cx="3384735" cy="402652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7660190" y="7009643"/>
            <a:ext cx="2494016" cy="402652"/>
          </a:xfrm>
          <a:prstGeom prst="rect">
            <a:avLst/>
          </a:prstGeom>
        </p:spPr>
        <p:txBody>
          <a:bodyPr/>
          <a:lstStyle/>
          <a:p>
            <a:fld id="{FCE21ACF-D858-A047-837B-B59EA29BD8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146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4432" y="302866"/>
            <a:ext cx="9619774" cy="1260475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534432" y="7009643"/>
            <a:ext cx="2494016" cy="402652"/>
          </a:xfrm>
          <a:prstGeom prst="rect">
            <a:avLst/>
          </a:prstGeom>
        </p:spPr>
        <p:txBody>
          <a:bodyPr/>
          <a:lstStyle/>
          <a:p>
            <a:fld id="{C816932C-E129-B443-9001-4EA39F6144A4}" type="datetimeFigureOut">
              <a:rPr lang="sv-SE" smtClean="0"/>
              <a:t>2017-01-26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651953" y="7009643"/>
            <a:ext cx="3384735" cy="402652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7660190" y="7009643"/>
            <a:ext cx="2494016" cy="402652"/>
          </a:xfrm>
          <a:prstGeom prst="rect">
            <a:avLst/>
          </a:prstGeom>
        </p:spPr>
        <p:txBody>
          <a:bodyPr/>
          <a:lstStyle/>
          <a:p>
            <a:fld id="{FCE21ACF-D858-A047-837B-B59EA29BD8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456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534432" y="7009643"/>
            <a:ext cx="2494016" cy="402652"/>
          </a:xfrm>
          <a:prstGeom prst="rect">
            <a:avLst/>
          </a:prstGeom>
        </p:spPr>
        <p:txBody>
          <a:bodyPr/>
          <a:lstStyle/>
          <a:p>
            <a:fld id="{C816932C-E129-B443-9001-4EA39F6144A4}" type="datetimeFigureOut">
              <a:rPr lang="sv-SE" smtClean="0"/>
              <a:t>2017-01-26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3651953" y="7009643"/>
            <a:ext cx="3384735" cy="402652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7660190" y="7009643"/>
            <a:ext cx="2494016" cy="402652"/>
          </a:xfrm>
          <a:prstGeom prst="rect">
            <a:avLst/>
          </a:prstGeom>
        </p:spPr>
        <p:txBody>
          <a:bodyPr/>
          <a:lstStyle/>
          <a:p>
            <a:fld id="{FCE21ACF-D858-A047-837B-B59EA29BD8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622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4434" y="301113"/>
            <a:ext cx="3516488" cy="1281483"/>
          </a:xfrm>
          <a:prstGeom prst="rect">
            <a:avLst/>
          </a:prstGeo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78960" y="301115"/>
            <a:ext cx="5975246" cy="6454683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534434" y="1582598"/>
            <a:ext cx="3516488" cy="517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521373" indent="0">
              <a:buNone/>
              <a:defRPr sz="1400"/>
            </a:lvl2pPr>
            <a:lvl3pPr marL="1042744" indent="0">
              <a:buNone/>
              <a:defRPr sz="1100"/>
            </a:lvl3pPr>
            <a:lvl4pPr marL="1564117" indent="0">
              <a:buNone/>
              <a:defRPr sz="1000"/>
            </a:lvl4pPr>
            <a:lvl5pPr marL="2085489" indent="0">
              <a:buNone/>
              <a:defRPr sz="1000"/>
            </a:lvl5pPr>
            <a:lvl6pPr marL="2606860" indent="0">
              <a:buNone/>
              <a:defRPr sz="1000"/>
            </a:lvl6pPr>
            <a:lvl7pPr marL="3128233" indent="0">
              <a:buNone/>
              <a:defRPr sz="1000"/>
            </a:lvl7pPr>
            <a:lvl8pPr marL="3649605" indent="0">
              <a:buNone/>
              <a:defRPr sz="1000"/>
            </a:lvl8pPr>
            <a:lvl9pPr marL="4170977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534432" y="7009643"/>
            <a:ext cx="2494016" cy="402652"/>
          </a:xfrm>
          <a:prstGeom prst="rect">
            <a:avLst/>
          </a:prstGeom>
        </p:spPr>
        <p:txBody>
          <a:bodyPr/>
          <a:lstStyle/>
          <a:p>
            <a:fld id="{C816932C-E129-B443-9001-4EA39F6144A4}" type="datetimeFigureOut">
              <a:rPr lang="sv-SE" smtClean="0"/>
              <a:t>2017-01-26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651953" y="7009643"/>
            <a:ext cx="3384735" cy="402652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7660190" y="7009643"/>
            <a:ext cx="2494016" cy="402652"/>
          </a:xfrm>
          <a:prstGeom prst="rect">
            <a:avLst/>
          </a:prstGeom>
        </p:spPr>
        <p:txBody>
          <a:bodyPr/>
          <a:lstStyle/>
          <a:p>
            <a:fld id="{FCE21ACF-D858-A047-837B-B59EA29BD8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8227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095049" y="5293995"/>
            <a:ext cx="6413183" cy="624986"/>
          </a:xfrm>
          <a:prstGeom prst="rect">
            <a:avLst/>
          </a:prstGeo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095049" y="675755"/>
            <a:ext cx="6413183" cy="45377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  <a:lvl2pPr marL="521373" indent="0">
              <a:buNone/>
              <a:defRPr sz="3200"/>
            </a:lvl2pPr>
            <a:lvl3pPr marL="1042744" indent="0">
              <a:buNone/>
              <a:defRPr sz="2700"/>
            </a:lvl3pPr>
            <a:lvl4pPr marL="1564117" indent="0">
              <a:buNone/>
              <a:defRPr sz="2300"/>
            </a:lvl4pPr>
            <a:lvl5pPr marL="2085489" indent="0">
              <a:buNone/>
              <a:defRPr sz="2300"/>
            </a:lvl5pPr>
            <a:lvl6pPr marL="2606860" indent="0">
              <a:buNone/>
              <a:defRPr sz="2300"/>
            </a:lvl6pPr>
            <a:lvl7pPr marL="3128233" indent="0">
              <a:buNone/>
              <a:defRPr sz="2300"/>
            </a:lvl7pPr>
            <a:lvl8pPr marL="3649605" indent="0">
              <a:buNone/>
              <a:defRPr sz="2300"/>
            </a:lvl8pPr>
            <a:lvl9pPr marL="4170977" indent="0">
              <a:buNone/>
              <a:defRPr sz="23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095049" y="5918981"/>
            <a:ext cx="6413183" cy="8875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521373" indent="0">
              <a:buNone/>
              <a:defRPr sz="1400"/>
            </a:lvl2pPr>
            <a:lvl3pPr marL="1042744" indent="0">
              <a:buNone/>
              <a:defRPr sz="1100"/>
            </a:lvl3pPr>
            <a:lvl4pPr marL="1564117" indent="0">
              <a:buNone/>
              <a:defRPr sz="1000"/>
            </a:lvl4pPr>
            <a:lvl5pPr marL="2085489" indent="0">
              <a:buNone/>
              <a:defRPr sz="1000"/>
            </a:lvl5pPr>
            <a:lvl6pPr marL="2606860" indent="0">
              <a:buNone/>
              <a:defRPr sz="1000"/>
            </a:lvl6pPr>
            <a:lvl7pPr marL="3128233" indent="0">
              <a:buNone/>
              <a:defRPr sz="1000"/>
            </a:lvl7pPr>
            <a:lvl8pPr marL="3649605" indent="0">
              <a:buNone/>
              <a:defRPr sz="1000"/>
            </a:lvl8pPr>
            <a:lvl9pPr marL="4170977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534432" y="7009643"/>
            <a:ext cx="2494016" cy="402652"/>
          </a:xfrm>
          <a:prstGeom prst="rect">
            <a:avLst/>
          </a:prstGeom>
        </p:spPr>
        <p:txBody>
          <a:bodyPr/>
          <a:lstStyle/>
          <a:p>
            <a:fld id="{C816932C-E129-B443-9001-4EA39F6144A4}" type="datetimeFigureOut">
              <a:rPr lang="sv-SE" smtClean="0"/>
              <a:t>2017-01-26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651953" y="7009643"/>
            <a:ext cx="3384735" cy="402652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7660190" y="7009643"/>
            <a:ext cx="2494016" cy="402652"/>
          </a:xfrm>
          <a:prstGeom prst="rect">
            <a:avLst/>
          </a:prstGeom>
        </p:spPr>
        <p:txBody>
          <a:bodyPr/>
          <a:lstStyle/>
          <a:p>
            <a:fld id="{FCE21ACF-D858-A047-837B-B59EA29BD8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609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734244" y="378269"/>
            <a:ext cx="7137400" cy="6756400"/>
          </a:xfrm>
          <a:prstGeom prst="rect">
            <a:avLst/>
          </a:prstGeom>
        </p:spPr>
      </p:pic>
      <p:sp>
        <p:nvSpPr>
          <p:cNvPr id="8" name="Ellips 7"/>
          <p:cNvSpPr/>
          <p:nvPr userDrawn="1"/>
        </p:nvSpPr>
        <p:spPr>
          <a:xfrm>
            <a:off x="6448410" y="4302130"/>
            <a:ext cx="67369" cy="69850"/>
          </a:xfrm>
          <a:prstGeom prst="ellipse">
            <a:avLst/>
          </a:prstGeom>
          <a:solidFill>
            <a:schemeClr val="bg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Ellips 8"/>
          <p:cNvSpPr/>
          <p:nvPr userDrawn="1"/>
        </p:nvSpPr>
        <p:spPr>
          <a:xfrm>
            <a:off x="4954039" y="4302130"/>
            <a:ext cx="67369" cy="69850"/>
          </a:xfrm>
          <a:prstGeom prst="ellipse">
            <a:avLst/>
          </a:prstGeom>
          <a:solidFill>
            <a:schemeClr val="bg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Ellips 9"/>
          <p:cNvSpPr/>
          <p:nvPr userDrawn="1"/>
        </p:nvSpPr>
        <p:spPr>
          <a:xfrm>
            <a:off x="3476601" y="4302130"/>
            <a:ext cx="67369" cy="69850"/>
          </a:xfrm>
          <a:prstGeom prst="ellipse">
            <a:avLst/>
          </a:prstGeom>
          <a:solidFill>
            <a:schemeClr val="bg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Ellips 10"/>
          <p:cNvSpPr/>
          <p:nvPr userDrawn="1"/>
        </p:nvSpPr>
        <p:spPr>
          <a:xfrm>
            <a:off x="6448410" y="6097050"/>
            <a:ext cx="67369" cy="69850"/>
          </a:xfrm>
          <a:prstGeom prst="ellipse">
            <a:avLst/>
          </a:prstGeom>
          <a:solidFill>
            <a:schemeClr val="bg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Ellips 11"/>
          <p:cNvSpPr/>
          <p:nvPr userDrawn="1"/>
        </p:nvSpPr>
        <p:spPr>
          <a:xfrm>
            <a:off x="4954039" y="6097050"/>
            <a:ext cx="67369" cy="69850"/>
          </a:xfrm>
          <a:prstGeom prst="ellipse">
            <a:avLst/>
          </a:prstGeom>
          <a:solidFill>
            <a:schemeClr val="bg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Ellips 12"/>
          <p:cNvSpPr/>
          <p:nvPr userDrawn="1"/>
        </p:nvSpPr>
        <p:spPr>
          <a:xfrm>
            <a:off x="3476601" y="6097050"/>
            <a:ext cx="67369" cy="69850"/>
          </a:xfrm>
          <a:prstGeom prst="ellipse">
            <a:avLst/>
          </a:prstGeom>
          <a:solidFill>
            <a:schemeClr val="bg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5" name="Rak 14"/>
          <p:cNvCxnSpPr/>
          <p:nvPr userDrawn="1"/>
        </p:nvCxnSpPr>
        <p:spPr>
          <a:xfrm>
            <a:off x="3493170" y="2413000"/>
            <a:ext cx="56480" cy="4572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 userDrawn="1"/>
        </p:nvCxnSpPr>
        <p:spPr>
          <a:xfrm>
            <a:off x="1955800" y="4457700"/>
            <a:ext cx="31750" cy="52705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 userDrawn="1"/>
        </p:nvCxnSpPr>
        <p:spPr>
          <a:xfrm flipH="1">
            <a:off x="1943100" y="5496975"/>
            <a:ext cx="38100" cy="52705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ktangel 21"/>
          <p:cNvSpPr/>
          <p:nvPr userDrawn="1"/>
        </p:nvSpPr>
        <p:spPr>
          <a:xfrm>
            <a:off x="1851025" y="3438525"/>
            <a:ext cx="374650" cy="231775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Rektangel 22"/>
          <p:cNvSpPr/>
          <p:nvPr userDrawn="1"/>
        </p:nvSpPr>
        <p:spPr>
          <a:xfrm>
            <a:off x="1851025" y="6816187"/>
            <a:ext cx="374650" cy="231775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266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iming>
    <p:tnLst>
      <p:par>
        <p:cTn id="1" dur="indefinite" restart="never" nodeType="tmRoot"/>
      </p:par>
    </p:tnLst>
  </p:timing>
  <p:txStyles>
    <p:titleStyle>
      <a:lvl1pPr algn="ctr" defTabSz="521373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28" indent="-391028" algn="l" defTabSz="521373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230" indent="-325858" algn="l" defTabSz="521373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431" indent="-260685" algn="l" defTabSz="52137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802" indent="-260685" algn="l" defTabSz="521373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175" indent="-260685" algn="l" defTabSz="521373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547" indent="-260685" algn="l" defTabSz="52137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919" indent="-260685" algn="l" defTabSz="52137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291" indent="-260685" algn="l" defTabSz="52137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663" indent="-260685" algn="l" defTabSz="52137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73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744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117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489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860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233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605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977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image" Target="../media/image14.emf"/><Relationship Id="rId18" Type="http://schemas.openxmlformats.org/officeDocument/2006/relationships/image" Target="../media/image19.emf"/><Relationship Id="rId26" Type="http://schemas.openxmlformats.org/officeDocument/2006/relationships/image" Target="../media/image2.emf"/><Relationship Id="rId3" Type="http://schemas.openxmlformats.org/officeDocument/2006/relationships/image" Target="../media/image5.emf"/><Relationship Id="rId21" Type="http://schemas.openxmlformats.org/officeDocument/2006/relationships/image" Target="../media/image22.emf"/><Relationship Id="rId7" Type="http://schemas.openxmlformats.org/officeDocument/2006/relationships/image" Target="../media/image8.emf"/><Relationship Id="rId12" Type="http://schemas.openxmlformats.org/officeDocument/2006/relationships/image" Target="../media/image13.emf"/><Relationship Id="rId17" Type="http://schemas.openxmlformats.org/officeDocument/2006/relationships/image" Target="../media/image18.emf"/><Relationship Id="rId25" Type="http://schemas.openxmlformats.org/officeDocument/2006/relationships/image" Target="../media/image26.emf"/><Relationship Id="rId2" Type="http://schemas.openxmlformats.org/officeDocument/2006/relationships/image" Target="../media/image4.emf"/><Relationship Id="rId16" Type="http://schemas.openxmlformats.org/officeDocument/2006/relationships/image" Target="../media/image17.emf"/><Relationship Id="rId20" Type="http://schemas.openxmlformats.org/officeDocument/2006/relationships/image" Target="../media/image21.emf"/><Relationship Id="rId29" Type="http://schemas.openxmlformats.org/officeDocument/2006/relationships/image" Target="../media/image2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11" Type="http://schemas.openxmlformats.org/officeDocument/2006/relationships/image" Target="../media/image12.emf"/><Relationship Id="rId24" Type="http://schemas.openxmlformats.org/officeDocument/2006/relationships/image" Target="../media/image25.emf"/><Relationship Id="rId5" Type="http://schemas.openxmlformats.org/officeDocument/2006/relationships/image" Target="../media/image7.emf"/><Relationship Id="rId15" Type="http://schemas.openxmlformats.org/officeDocument/2006/relationships/image" Target="../media/image16.emf"/><Relationship Id="rId23" Type="http://schemas.openxmlformats.org/officeDocument/2006/relationships/image" Target="../media/image24.emf"/><Relationship Id="rId28" Type="http://schemas.openxmlformats.org/officeDocument/2006/relationships/image" Target="../media/image28.emf"/><Relationship Id="rId10" Type="http://schemas.openxmlformats.org/officeDocument/2006/relationships/image" Target="../media/image11.emf"/><Relationship Id="rId19" Type="http://schemas.openxmlformats.org/officeDocument/2006/relationships/image" Target="../media/image20.emf"/><Relationship Id="rId4" Type="http://schemas.openxmlformats.org/officeDocument/2006/relationships/image" Target="../media/image6.emf"/><Relationship Id="rId9" Type="http://schemas.openxmlformats.org/officeDocument/2006/relationships/image" Target="../media/image10.emf"/><Relationship Id="rId14" Type="http://schemas.openxmlformats.org/officeDocument/2006/relationships/image" Target="../media/image15.emf"/><Relationship Id="rId22" Type="http://schemas.openxmlformats.org/officeDocument/2006/relationships/image" Target="../media/image23.emf"/><Relationship Id="rId27" Type="http://schemas.openxmlformats.org/officeDocument/2006/relationships/image" Target="../media/image2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4661" y="51164"/>
            <a:ext cx="9758123" cy="420731"/>
          </a:xfrm>
        </p:spPr>
        <p:txBody>
          <a:bodyPr>
            <a:normAutofit lnSpcReduction="10000"/>
          </a:bodyPr>
          <a:lstStyle/>
          <a:p>
            <a:pPr algn="l"/>
            <a:r>
              <a:rPr lang="sv-SE" sz="2300" dirty="0" smtClean="0">
                <a:solidFill>
                  <a:schemeClr val="tx1"/>
                </a:solidFill>
                <a:latin typeface="Georgia"/>
                <a:cs typeface="Georgia"/>
              </a:rPr>
              <a:t>BORDSPLANERING</a:t>
            </a:r>
          </a:p>
        </p:txBody>
      </p:sp>
      <p:pic>
        <p:nvPicPr>
          <p:cNvPr id="79" name="Bildobjekt 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2045" y="2298700"/>
            <a:ext cx="342900" cy="342900"/>
          </a:xfrm>
          <a:prstGeom prst="rect">
            <a:avLst/>
          </a:prstGeom>
        </p:spPr>
      </p:pic>
      <p:pic>
        <p:nvPicPr>
          <p:cNvPr id="80" name="Bildobjekt 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6985" y="1892300"/>
            <a:ext cx="342900" cy="342900"/>
          </a:xfrm>
          <a:prstGeom prst="rect">
            <a:avLst/>
          </a:prstGeom>
        </p:spPr>
      </p:pic>
      <p:pic>
        <p:nvPicPr>
          <p:cNvPr id="81" name="Bildobjekt 8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1185" y="2298700"/>
            <a:ext cx="342900" cy="342900"/>
          </a:xfrm>
          <a:prstGeom prst="rect">
            <a:avLst/>
          </a:prstGeom>
        </p:spPr>
      </p:pic>
      <p:pic>
        <p:nvPicPr>
          <p:cNvPr id="82" name="Bildobjekt 8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3812" y="1892300"/>
            <a:ext cx="342900" cy="342900"/>
          </a:xfrm>
          <a:prstGeom prst="rect">
            <a:avLst/>
          </a:prstGeom>
        </p:spPr>
      </p:pic>
      <p:pic>
        <p:nvPicPr>
          <p:cNvPr id="83" name="Bildobjekt 8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1185" y="1346200"/>
            <a:ext cx="342900" cy="342900"/>
          </a:xfrm>
          <a:prstGeom prst="rect">
            <a:avLst/>
          </a:prstGeom>
        </p:spPr>
      </p:pic>
      <p:pic>
        <p:nvPicPr>
          <p:cNvPr id="84" name="Bildobjekt 8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3812" y="838200"/>
            <a:ext cx="342900" cy="342900"/>
          </a:xfrm>
          <a:prstGeom prst="rect">
            <a:avLst/>
          </a:prstGeom>
        </p:spPr>
      </p:pic>
      <p:sp>
        <p:nvSpPr>
          <p:cNvPr id="85" name="textruta 84"/>
          <p:cNvSpPr txBox="1"/>
          <p:nvPr/>
        </p:nvSpPr>
        <p:spPr>
          <a:xfrm>
            <a:off x="101601" y="452050"/>
            <a:ext cx="19494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dirty="0" smtClean="0">
                <a:latin typeface="Georgia"/>
                <a:cs typeface="Georgia"/>
              </a:rPr>
              <a:t>Denna mall kan du använda fritt för att provmöblera inför ditt arrangemang. På sidan 2 i denna mall finns olika bord som du kan placera som du önskar.</a:t>
            </a:r>
          </a:p>
          <a:p>
            <a:r>
              <a:rPr lang="sv-SE" sz="800" dirty="0" smtClean="0">
                <a:latin typeface="Georgia"/>
                <a:cs typeface="Georgia"/>
              </a:rPr>
              <a:t>Tveka inte att höra av dig till oss ifall ni behöver hjälp eller idéer!</a:t>
            </a:r>
          </a:p>
          <a:p>
            <a:r>
              <a:rPr lang="sv-SE" sz="800" dirty="0" smtClean="0">
                <a:latin typeface="Georgia"/>
                <a:cs typeface="Georgia"/>
              </a:rPr>
              <a:t>Vi reserverar oss även för att vissa möbleringar kanske inte är möjliga p.g.a. utrymningsskäl mm.</a:t>
            </a:r>
            <a:endParaRPr lang="sv-SE" sz="800" dirty="0">
              <a:latin typeface="Georgia"/>
              <a:cs typeface="Georgia"/>
            </a:endParaRPr>
          </a:p>
        </p:txBody>
      </p:sp>
      <p:pic>
        <p:nvPicPr>
          <p:cNvPr id="24" name="Bildobjekt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7452" y="3532272"/>
            <a:ext cx="774699" cy="77470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1770" y="3532272"/>
            <a:ext cx="774699" cy="774700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9023" y="3532272"/>
            <a:ext cx="774699" cy="77470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3632" y="3532272"/>
            <a:ext cx="774699" cy="774700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1684" y="3532272"/>
            <a:ext cx="774699" cy="774700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5410" y="4397754"/>
            <a:ext cx="774699" cy="7747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6080" y="4397754"/>
            <a:ext cx="774699" cy="774700"/>
          </a:xfrm>
          <a:prstGeom prst="rect">
            <a:avLst/>
          </a:prstGeom>
        </p:spPr>
      </p:pic>
      <p:pic>
        <p:nvPicPr>
          <p:cNvPr id="31" name="Bildobjekt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745" y="4397754"/>
            <a:ext cx="774699" cy="774700"/>
          </a:xfrm>
          <a:prstGeom prst="rect">
            <a:avLst/>
          </a:prstGeom>
        </p:spPr>
      </p:pic>
      <p:pic>
        <p:nvPicPr>
          <p:cNvPr id="32" name="Bildobjekt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2535" y="4392592"/>
            <a:ext cx="774699" cy="774700"/>
          </a:xfrm>
          <a:prstGeom prst="rect">
            <a:avLst/>
          </a:prstGeom>
        </p:spPr>
      </p:pic>
      <p:pic>
        <p:nvPicPr>
          <p:cNvPr id="33" name="Bildobjekt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3205" y="4422944"/>
            <a:ext cx="774699" cy="774700"/>
          </a:xfrm>
          <a:prstGeom prst="rect">
            <a:avLst/>
          </a:prstGeom>
        </p:spPr>
      </p:pic>
      <p:pic>
        <p:nvPicPr>
          <p:cNvPr id="34" name="Bildobjekt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2264" y="6270794"/>
            <a:ext cx="774699" cy="774700"/>
          </a:xfrm>
          <a:prstGeom prst="rect">
            <a:avLst/>
          </a:prstGeom>
        </p:spPr>
      </p:pic>
      <p:pic>
        <p:nvPicPr>
          <p:cNvPr id="35" name="Bildobjekt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3191" y="6242342"/>
            <a:ext cx="774699" cy="774700"/>
          </a:xfrm>
          <a:prstGeom prst="rect">
            <a:avLst/>
          </a:prstGeom>
        </p:spPr>
      </p:pic>
      <p:pic>
        <p:nvPicPr>
          <p:cNvPr id="36" name="Bildobjekt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3835" y="6246255"/>
            <a:ext cx="774699" cy="774700"/>
          </a:xfrm>
          <a:prstGeom prst="rect">
            <a:avLst/>
          </a:prstGeom>
        </p:spPr>
      </p:pic>
      <p:pic>
        <p:nvPicPr>
          <p:cNvPr id="37" name="Bildobjekt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8444" y="6225782"/>
            <a:ext cx="774699" cy="774700"/>
          </a:xfrm>
          <a:prstGeom prst="rect">
            <a:avLst/>
          </a:prstGeom>
        </p:spPr>
      </p:pic>
      <p:pic>
        <p:nvPicPr>
          <p:cNvPr id="38" name="Bildobjekt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5697" y="6242342"/>
            <a:ext cx="774699" cy="774700"/>
          </a:xfrm>
          <a:prstGeom prst="rect">
            <a:avLst/>
          </a:prstGeom>
        </p:spPr>
      </p:pic>
      <p:pic>
        <p:nvPicPr>
          <p:cNvPr id="39" name="Bildobjekt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7815" y="5451082"/>
            <a:ext cx="774699" cy="774700"/>
          </a:xfrm>
          <a:prstGeom prst="rect">
            <a:avLst/>
          </a:prstGeom>
        </p:spPr>
      </p:pic>
      <p:pic>
        <p:nvPicPr>
          <p:cNvPr id="40" name="Bildobjekt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5867" y="5295577"/>
            <a:ext cx="774699" cy="774700"/>
          </a:xfrm>
          <a:prstGeom prst="rect">
            <a:avLst/>
          </a:prstGeom>
        </p:spPr>
      </p:pic>
      <p:pic>
        <p:nvPicPr>
          <p:cNvPr id="41" name="Bildobjekt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0136" y="5347323"/>
            <a:ext cx="774699" cy="774700"/>
          </a:xfrm>
          <a:prstGeom prst="rect">
            <a:avLst/>
          </a:prstGeom>
        </p:spPr>
      </p:pic>
      <p:pic>
        <p:nvPicPr>
          <p:cNvPr id="42" name="Bildobjekt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4761" y="5329112"/>
            <a:ext cx="774699" cy="774700"/>
          </a:xfrm>
          <a:prstGeom prst="rect">
            <a:avLst/>
          </a:prstGeom>
        </p:spPr>
      </p:pic>
      <p:pic>
        <p:nvPicPr>
          <p:cNvPr id="43" name="Bildobjekt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7854" y="5346869"/>
            <a:ext cx="774699" cy="77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34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4300" y="177800"/>
            <a:ext cx="660400" cy="8763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4400" y="165100"/>
            <a:ext cx="660400" cy="889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4300" y="2717800"/>
            <a:ext cx="660400" cy="5334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4300" y="1511300"/>
            <a:ext cx="660400" cy="72390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84300" y="3676651"/>
            <a:ext cx="774699" cy="77470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22701" y="165101"/>
            <a:ext cx="850900" cy="9779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76800" y="165101"/>
            <a:ext cx="850900" cy="97790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84500" y="177800"/>
            <a:ext cx="660400" cy="876300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84400" y="2717800"/>
            <a:ext cx="660400" cy="533400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384300" y="4889500"/>
            <a:ext cx="1739900" cy="673100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384300" y="6007100"/>
            <a:ext cx="1358899" cy="1104900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352800" y="5054600"/>
            <a:ext cx="1739900" cy="34290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84400" y="1511300"/>
            <a:ext cx="660400" cy="72390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070600" y="393700"/>
            <a:ext cx="876300" cy="495301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327900" y="393700"/>
            <a:ext cx="876300" cy="495301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822701" y="1638300"/>
            <a:ext cx="723900" cy="495301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990850" y="1638300"/>
            <a:ext cx="723900" cy="495301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822701" y="2762250"/>
            <a:ext cx="533400" cy="495301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3035301" y="2762250"/>
            <a:ext cx="533400" cy="495301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610101" y="2762250"/>
            <a:ext cx="533400" cy="342900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597900" y="393700"/>
            <a:ext cx="876300" cy="342900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4673600" y="1638300"/>
            <a:ext cx="723900" cy="342900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353050" y="5054600"/>
            <a:ext cx="2603500" cy="342900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204200" y="5054600"/>
            <a:ext cx="876300" cy="342900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2482850" y="3886200"/>
            <a:ext cx="342900" cy="342900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3056691" y="3976300"/>
            <a:ext cx="139700" cy="13970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3568700" y="3778250"/>
            <a:ext cx="254000" cy="52070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4119302" y="3886200"/>
            <a:ext cx="723900" cy="342900"/>
          </a:xfrm>
          <a:prstGeom prst="rect">
            <a:avLst/>
          </a:prstGeom>
        </p:spPr>
      </p:pic>
      <p:grpSp>
        <p:nvGrpSpPr>
          <p:cNvPr id="36" name="Grupp 35"/>
          <p:cNvGrpSpPr/>
          <p:nvPr/>
        </p:nvGrpSpPr>
        <p:grpSpPr>
          <a:xfrm>
            <a:off x="9372600" y="4883150"/>
            <a:ext cx="876300" cy="679450"/>
            <a:chOff x="9359900" y="4883150"/>
            <a:chExt cx="876300" cy="679450"/>
          </a:xfrm>
        </p:grpSpPr>
        <p:pic>
          <p:nvPicPr>
            <p:cNvPr id="33" name="Bildobjekt 32"/>
            <p:cNvPicPr>
              <a:picLocks noChangeAspect="1"/>
            </p:cNvPicPr>
            <p:nvPr/>
          </p:nvPicPr>
          <p:blipFill>
            <a:blip r:embed="rId22"/>
            <a:stretch>
              <a:fillRect/>
            </a:stretch>
          </p:blipFill>
          <p:spPr>
            <a:xfrm>
              <a:off x="9359900" y="4883150"/>
              <a:ext cx="876300" cy="342900"/>
            </a:xfrm>
            <a:prstGeom prst="rect">
              <a:avLst/>
            </a:prstGeom>
          </p:spPr>
        </p:pic>
        <p:pic>
          <p:nvPicPr>
            <p:cNvPr id="34" name="Bildobjekt 33"/>
            <p:cNvPicPr>
              <a:picLocks noChangeAspect="1"/>
            </p:cNvPicPr>
            <p:nvPr/>
          </p:nvPicPr>
          <p:blipFill>
            <a:blip r:embed="rId22"/>
            <a:stretch>
              <a:fillRect/>
            </a:stretch>
          </p:blipFill>
          <p:spPr>
            <a:xfrm>
              <a:off x="9359900" y="5219700"/>
              <a:ext cx="876300" cy="342900"/>
            </a:xfrm>
            <a:prstGeom prst="rect">
              <a:avLst/>
            </a:prstGeom>
          </p:spPr>
        </p:pic>
        <p:sp>
          <p:nvSpPr>
            <p:cNvPr id="35" name="Rektangel 34"/>
            <p:cNvSpPr/>
            <p:nvPr/>
          </p:nvSpPr>
          <p:spPr>
            <a:xfrm>
              <a:off x="9509125" y="5078025"/>
              <a:ext cx="590550" cy="276999"/>
            </a:xfrm>
            <a:prstGeom prst="rect">
              <a:avLst/>
            </a:prstGeom>
            <a:solidFill>
              <a:srgbClr val="E1E2E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" name="textruta 1"/>
            <p:cNvSpPr txBox="1"/>
            <p:nvPr/>
          </p:nvSpPr>
          <p:spPr>
            <a:xfrm>
              <a:off x="9461500" y="5078025"/>
              <a:ext cx="6866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dirty="0" smtClean="0">
                  <a:latin typeface="Georgia"/>
                  <a:cs typeface="Georgia"/>
                </a:rPr>
                <a:t>BUFFÉ</a:t>
              </a:r>
              <a:endParaRPr lang="sv-SE" sz="1200" dirty="0">
                <a:latin typeface="Georgia"/>
                <a:cs typeface="Georgia"/>
              </a:endParaRPr>
            </a:p>
          </p:txBody>
        </p:sp>
      </p:grpSp>
      <p:sp>
        <p:nvSpPr>
          <p:cNvPr id="37" name="textruta 36"/>
          <p:cNvSpPr txBox="1"/>
          <p:nvPr/>
        </p:nvSpPr>
        <p:spPr>
          <a:xfrm>
            <a:off x="209550" y="459601"/>
            <a:ext cx="7029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>
                <a:latin typeface="Georgia"/>
                <a:cs typeface="Georgia"/>
              </a:rPr>
              <a:t>10 bord</a:t>
            </a:r>
            <a:endParaRPr lang="sv-SE" sz="1200" dirty="0">
              <a:latin typeface="Georgia"/>
              <a:cs typeface="Georgia"/>
            </a:endParaRPr>
          </a:p>
        </p:txBody>
      </p:sp>
      <p:sp>
        <p:nvSpPr>
          <p:cNvPr id="38" name="textruta 37"/>
          <p:cNvSpPr txBox="1"/>
          <p:nvPr/>
        </p:nvSpPr>
        <p:spPr>
          <a:xfrm>
            <a:off x="207612" y="1729601"/>
            <a:ext cx="6340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>
                <a:latin typeface="Georgia"/>
                <a:cs typeface="Georgia"/>
              </a:rPr>
              <a:t>8 bord</a:t>
            </a:r>
            <a:endParaRPr lang="sv-SE" sz="1200" dirty="0">
              <a:latin typeface="Georgia"/>
              <a:cs typeface="Georgia"/>
            </a:endParaRPr>
          </a:p>
        </p:txBody>
      </p:sp>
      <p:sp>
        <p:nvSpPr>
          <p:cNvPr id="39" name="textruta 38"/>
          <p:cNvSpPr txBox="1"/>
          <p:nvPr/>
        </p:nvSpPr>
        <p:spPr>
          <a:xfrm>
            <a:off x="214879" y="2828151"/>
            <a:ext cx="629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>
                <a:latin typeface="Georgia"/>
                <a:cs typeface="Georgia"/>
              </a:rPr>
              <a:t>6 bord</a:t>
            </a:r>
            <a:endParaRPr lang="sv-SE" sz="1200" dirty="0">
              <a:latin typeface="Georgia"/>
              <a:cs typeface="Georgia"/>
            </a:endParaRPr>
          </a:p>
        </p:txBody>
      </p:sp>
      <p:sp>
        <p:nvSpPr>
          <p:cNvPr id="40" name="textruta 39"/>
          <p:cNvSpPr txBox="1"/>
          <p:nvPr/>
        </p:nvSpPr>
        <p:spPr>
          <a:xfrm>
            <a:off x="207612" y="3907651"/>
            <a:ext cx="9904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>
                <a:latin typeface="Georgia"/>
                <a:cs typeface="Georgia"/>
              </a:rPr>
              <a:t>Specialbord</a:t>
            </a:r>
            <a:endParaRPr lang="sv-SE" sz="1200" dirty="0">
              <a:latin typeface="Georgia"/>
              <a:cs typeface="Georgia"/>
            </a:endParaRPr>
          </a:p>
        </p:txBody>
      </p:sp>
      <p:sp>
        <p:nvSpPr>
          <p:cNvPr id="41" name="textruta 40"/>
          <p:cNvSpPr txBox="1"/>
          <p:nvPr/>
        </p:nvSpPr>
        <p:spPr>
          <a:xfrm>
            <a:off x="211107" y="5082402"/>
            <a:ext cx="868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>
                <a:latin typeface="Georgia"/>
                <a:cs typeface="Georgia"/>
              </a:rPr>
              <a:t>Buffébord</a:t>
            </a:r>
            <a:endParaRPr lang="sv-SE" sz="1200" dirty="0">
              <a:latin typeface="Georgia"/>
              <a:cs typeface="Georgia"/>
            </a:endParaRPr>
          </a:p>
        </p:txBody>
      </p:sp>
      <p:sp>
        <p:nvSpPr>
          <p:cNvPr id="42" name="textruta 41"/>
          <p:cNvSpPr txBox="1"/>
          <p:nvPr/>
        </p:nvSpPr>
        <p:spPr>
          <a:xfrm>
            <a:off x="216330" y="6346052"/>
            <a:ext cx="971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>
                <a:latin typeface="Georgia"/>
                <a:cs typeface="Georgia"/>
              </a:rPr>
              <a:t>Projektor &amp;</a:t>
            </a:r>
          </a:p>
          <a:p>
            <a:r>
              <a:rPr lang="sv-SE" sz="1200" dirty="0" smtClean="0">
                <a:latin typeface="Georgia"/>
                <a:cs typeface="Georgia"/>
              </a:rPr>
              <a:t>duk</a:t>
            </a:r>
          </a:p>
        </p:txBody>
      </p:sp>
    </p:spTree>
    <p:extLst>
      <p:ext uri="{BB962C8B-B14F-4D97-AF65-F5344CB8AC3E}">
        <p14:creationId xmlns:p14="http://schemas.microsoft.com/office/powerpoint/2010/main" val="46296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2699</TotalTime>
  <Words>75</Words>
  <Application>Microsoft Office PowerPoint</Application>
  <PresentationFormat>Anpassad</PresentationFormat>
  <Paragraphs>12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Georgia</vt:lpstr>
      <vt:lpstr>Office-tema</vt:lpstr>
      <vt:lpstr>PowerPoint-presentation</vt:lpstr>
      <vt:lpstr>PowerPoint-presentation</vt:lpstr>
    </vt:vector>
  </TitlesOfParts>
  <Company>M/S Teaterskeppet 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Niklas Drakenberg</dc:creator>
  <cp:lastModifiedBy>IBC Charter</cp:lastModifiedBy>
  <cp:revision>16</cp:revision>
  <cp:lastPrinted>2016-11-24T13:47:37Z</cp:lastPrinted>
  <dcterms:created xsi:type="dcterms:W3CDTF">2011-11-29T14:38:43Z</dcterms:created>
  <dcterms:modified xsi:type="dcterms:W3CDTF">2017-01-26T11:39:49Z</dcterms:modified>
</cp:coreProperties>
</file>